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5199975" cy="323992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4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125" autoAdjust="0"/>
  </p:normalViewPr>
  <p:slideViewPr>
    <p:cSldViewPr snapToGrid="0">
      <p:cViewPr>
        <p:scale>
          <a:sx n="32" d="100"/>
          <a:sy n="32" d="100"/>
        </p:scale>
        <p:origin x="-1470" y="-72"/>
      </p:cViewPr>
      <p:guideLst>
        <p:guide orient="horz" pos="10204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8F11E-D7CF-4D60-B545-E5AD718E5068}" type="datetimeFigureOut">
              <a:rPr lang="fr-FR" smtClean="0"/>
              <a:pPr/>
              <a:t>20/06/2022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48AFE-8737-40DC-B50B-C27852B7DB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33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48AFE-8737-40DC-B50B-C27852B7DB0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6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65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25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297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502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94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81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38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756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04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48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474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A5063-7000-4E8A-8ACE-93B24A89E121}" type="datetimeFigureOut">
              <a:rPr lang="fr-FR" smtClean="0"/>
              <a:pPr/>
              <a:t>20/06/2022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46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0634" y="3655521"/>
            <a:ext cx="24718712" cy="17797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634" y="5523641"/>
            <a:ext cx="24718712" cy="113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tx1"/>
                </a:solidFill>
              </a:rPr>
              <a:t>Auteurs,  Affiliation des Auteurs </a:t>
            </a:r>
            <a:r>
              <a:rPr lang="fr-FR" sz="4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40634" y="6747659"/>
            <a:ext cx="24718712" cy="5139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/>
              <a:t>Résumé :                                                                                            </a:t>
            </a:r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40634" y="11975946"/>
            <a:ext cx="8770016" cy="20313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/>
              <a:t>Introduction</a:t>
            </a:r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r>
              <a:rPr lang="fr-FR" sz="3600" b="1" dirty="0"/>
              <a:t>Matériel et méthodes</a:t>
            </a:r>
          </a:p>
          <a:p>
            <a:endParaRPr lang="fr-FR" sz="3600" b="1" dirty="0"/>
          </a:p>
          <a:p>
            <a:r>
              <a:rPr lang="fr-FR" sz="3600" b="1" dirty="0"/>
              <a:t> </a:t>
            </a:r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r>
              <a:rPr lang="fr-FR" dirty="0"/>
              <a:t>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9171994" y="11960483"/>
            <a:ext cx="8016204" cy="1130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/>
              <a:t>Résultats  </a:t>
            </a:r>
            <a:r>
              <a:rPr lang="fr-FR" sz="3600" b="1"/>
              <a:t>et Discussion</a:t>
            </a:r>
            <a:endParaRPr lang="fr-FR" sz="3600" b="1" dirty="0"/>
          </a:p>
          <a:p>
            <a:endParaRPr lang="fr-FR" sz="36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r>
              <a:rPr lang="fr-FR" dirty="0"/>
              <a:t>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7349542" y="12026338"/>
            <a:ext cx="7684166" cy="1117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/>
              <a:t>Conclusion</a:t>
            </a:r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r>
              <a:rPr lang="fr-FR" sz="3600" b="1" dirty="0"/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206522" y="23383328"/>
            <a:ext cx="3962400" cy="41629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Figure 2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71994" y="23383328"/>
            <a:ext cx="3926804" cy="4162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Figure 1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54196" y="27649681"/>
            <a:ext cx="3962400" cy="4639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2000" b="1" dirty="0"/>
              <a:t>Figure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206522" y="27649681"/>
            <a:ext cx="3962400" cy="46395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Figure 4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7276646" y="23383328"/>
            <a:ext cx="7682700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/>
              <a:t>Références</a:t>
            </a:r>
            <a:r>
              <a:rPr lang="fr-FR" sz="4000" b="1" dirty="0"/>
              <a:t> 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1.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2.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3.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4.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5.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6.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7.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8.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9.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10.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7258848" y="29734575"/>
            <a:ext cx="7682700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/>
              <a:t>Remerciements</a:t>
            </a:r>
            <a:r>
              <a:rPr lang="fr-FR"/>
              <a:t>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8" name="Imag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240634" y="227173"/>
            <a:ext cx="24700913" cy="319325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60000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52</Words>
  <Application>Microsoft Office PowerPoint</Application>
  <PresentationFormat>Personnalisé</PresentationFormat>
  <Paragraphs>160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zakos mohammedi</dc:creator>
  <cp:lastModifiedBy>souhilacommunication</cp:lastModifiedBy>
  <cp:revision>9</cp:revision>
  <dcterms:created xsi:type="dcterms:W3CDTF">2018-01-31T17:32:28Z</dcterms:created>
  <dcterms:modified xsi:type="dcterms:W3CDTF">2022-06-20T07:07:20Z</dcterms:modified>
</cp:coreProperties>
</file>